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6858000" cx="12198350"/>
  <p:notesSz cx="6950075" cy="9236075"/>
  <p:embeddedFontLst>
    <p:embeddedFont>
      <p:font typeface="Inter-Regular"/>
      <p:regular r:id="rId18"/>
      <p:bold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F60BE49-D22E-493D-96EA-546D5F8552DD}">
  <a:tblStyle styleId="{8F60BE49-D22E-493D-96EA-546D5F8552DD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C6E958C-F32F-4DB6-9CDF-42C1440BD4AF}" styleName="Table_1">
    <a:wholeTbl>
      <a:tcTxStyle b="off" i="off">
        <a:font>
          <a:latin typeface="EYInterstate Light"/>
          <a:ea typeface="EYInterstate Light"/>
          <a:cs typeface="EYInterstate Light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7F3E9"/>
          </a:solidFill>
        </a:fill>
      </a:tcStyle>
    </a:wholeTbl>
    <a:band1H>
      <a:tcTxStyle/>
      <a:tcStyle>
        <a:fill>
          <a:solidFill>
            <a:srgbClr val="CCE5D0"/>
          </a:solidFill>
        </a:fill>
      </a:tcStyle>
    </a:band1H>
    <a:band2H>
      <a:tcTxStyle/>
    </a:band2H>
    <a:band1V>
      <a:tcTxStyle/>
      <a:tcStyle>
        <a:fill>
          <a:solidFill>
            <a:srgbClr val="CCE5D0"/>
          </a:solidFill>
        </a:fill>
      </a:tcStyle>
    </a:band1V>
    <a:band2V>
      <a:tcTxStyle/>
    </a:band2V>
    <a:lastCol>
      <a:tcTxStyle b="on" i="off">
        <a:font>
          <a:latin typeface="EYInterstate Light"/>
          <a:ea typeface="EYInterstate Light"/>
          <a:cs typeface="EYInterstate Light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EYInterstate Light"/>
          <a:ea typeface="EYInterstate Light"/>
          <a:cs typeface="EYInterstate Light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EYInterstate Light"/>
          <a:ea typeface="EYInterstate Light"/>
          <a:cs typeface="EYInterstate Light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EYInterstate Light"/>
          <a:ea typeface="EYInterstate Light"/>
          <a:cs typeface="EYInterstate Light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Inter-Regular-bold.fntdata"/><Relationship Id="rId18" Type="http://schemas.openxmlformats.org/officeDocument/2006/relationships/font" Target="fonts/Inter-Regular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37000" y="0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0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p10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10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1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9" name="Google Shape;289;p11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11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0" name="Google Shape;140;p2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2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49" name="Google Shape;149;p3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8" name="Google Shape;158;p4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4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5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6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7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7" name="Google Shape;187;p7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7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8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2" name="Google Shape;202;p8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8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9:notes"/>
          <p:cNvSpPr/>
          <p:nvPr>
            <p:ph idx="2" type="sldImg"/>
          </p:nvPr>
        </p:nvSpPr>
        <p:spPr>
          <a:xfrm>
            <a:off x="393700" y="692150"/>
            <a:ext cx="6162675" cy="34639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5" name="Google Shape;235;p9:notes"/>
          <p:cNvSpPr txBox="1"/>
          <p:nvPr>
            <p:ph idx="1" type="body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46225" lIns="92475" spcFirstLastPara="1" rIns="92475" wrap="square" tIns="462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9:notes"/>
          <p:cNvSpPr txBox="1"/>
          <p:nvPr>
            <p:ph idx="12" type="sldNum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</p:spPr>
        <p:txBody>
          <a:bodyPr anchorCtr="0" anchor="b" bIns="46225" lIns="92475" spcFirstLastPara="1" rIns="92475" wrap="square" tIns="462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over alternate" showMasterSp="0">
  <p:cSld name="3_Cover alternat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b="0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Standard slide_no bullets">
  <p:cSld name="4_Standard slide_no bullets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720"/>
              </a:spcBef>
              <a:spcAft>
                <a:spcPts val="0"/>
              </a:spcAft>
              <a:buSzPts val="2520"/>
              <a:buNone/>
              <a:defRPr b="0" i="0" sz="3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Quotes">
  <p:cSld name="1_Standard slide_Quotes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79" name="Google Shape;79;p12"/>
          <p:cNvSpPr txBox="1"/>
          <p:nvPr>
            <p:ph idx="1" type="body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2" type="body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3" type="body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90000" spcFirstLastPara="1" rIns="90000" wrap="square" tIns="4680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indent="-299719" lvl="3" marL="18288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indent="-299720" lvl="4" marL="22860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Quotes">
  <p:cSld name="2_Standard slide_Quote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3"/>
          <p:cNvSpPr txBox="1"/>
          <p:nvPr>
            <p:ph idx="2" type="body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3" type="body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_no bullets">
  <p:cSld name="2_Standard slide_no bullets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/>
          <p:nvPr>
            <p:ph idx="2" type="pic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89" name="Google Shape;89;p14"/>
          <p:cNvSpPr txBox="1"/>
          <p:nvPr>
            <p:ph idx="1" type="body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3" type="body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_first_level_bullets">
  <p:cSld name="Standard slide_no_first_level_bullets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5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, no line">
  <p:cSld name="Title only, no line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, no headings" type="twoObj">
  <p:cSld name="TWO_OBJECTS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7"/>
          <p:cNvSpPr txBox="1"/>
          <p:nvPr>
            <p:ph idx="1" type="body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05" name="Google Shape;105;p17"/>
          <p:cNvSpPr txBox="1"/>
          <p:nvPr>
            <p:ph idx="2" type="body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with headings">
  <p:cSld name="Two columns with heading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1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08" name="Google Shape;108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 txBox="1"/>
          <p:nvPr>
            <p:ph idx="1" type="body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0" name="Google Shape;110;p18"/>
          <p:cNvSpPr txBox="1"/>
          <p:nvPr>
            <p:ph idx="2" type="body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111" name="Google Shape;111;p18"/>
          <p:cNvSpPr txBox="1"/>
          <p:nvPr>
            <p:ph idx="3" type="body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18"/>
          <p:cNvSpPr txBox="1"/>
          <p:nvPr>
            <p:ph idx="4" type="body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3" name="Google Shape;113;p18"/>
          <p:cNvSpPr txBox="1"/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Key statement">
  <p:cSld name="Key statemen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used data">
  <p:cSld name="Focused data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over" showMasterSp="0">
  <p:cSld name="1_Cov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cap="flat" cmpd="sng" w="9525">
            <a:solidFill>
              <a:srgbClr val="82829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200" u="none" cap="none" strike="noStrik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b="1"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3" type="body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3"/>
          <p:cNvSpPr/>
          <p:nvPr>
            <p:ph idx="4" type="pic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1">
  <p:cSld name="Divider 1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vider 3">
  <p:cSld name="Divider 3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" showMasterSp="0">
  <p:cSld name="Empt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Empty">
  <p:cSld name="1_Empty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4"/>
          <p:cNvSpPr/>
          <p:nvPr>
            <p:ph idx="2" type="media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al legal text" showMasterSp="0">
  <p:cSld name="Final legal text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5"/>
          <p:cNvSpPr txBox="1"/>
          <p:nvPr>
            <p:ph idx="1" type="body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68605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b="1" sz="9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6416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_no bullets">
  <p:cSld name="1_Standard slide_no bullet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2" type="body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4"/>
          <p:cNvSpPr/>
          <p:nvPr>
            <p:ph idx="3" type="pic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38" name="Google Shape;38;p4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indent="-308610" lvl="2" marL="13716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indent="-308610" lvl="3" marL="18288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indent="-308610" lvl="4" marL="228600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">
  <p:cSld name="Standard slide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pproved question wide" showMasterSp="0">
  <p:cSld name="Approved question wide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/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sz="3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" type="subTitle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Standard slide">
  <p:cSld name="3_Standard slid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Standard slide">
  <p:cSld name="2_Standard sli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/>
          <p:nvPr>
            <p:ph idx="2" type="pic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" type="body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3" type="body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4" type="body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5" type="body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 slide">
  <p:cSld name="1_Standard slid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/>
          <p:nvPr>
            <p:ph idx="2" type="pic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3" type="body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4" type="body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 slide_no bullets" type="obj">
  <p:cSld name="OBJEC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slideLayout" Target="../slideLayouts/slideLayout25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b="0" i="0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0861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9719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b="0" i="0" sz="1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083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81939" lvl="4" marL="2286000" marR="0" rtl="0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/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b="0" i="0" lang="en-US" sz="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/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CO_IF_22316_UO3</a:t>
            </a:r>
            <a:endParaRPr/>
          </a:p>
        </p:txBody>
      </p:sp>
      <p:sp>
        <p:nvSpPr>
          <p:cNvPr id="137" name="Google Shape;137;p27"/>
          <p:cNvSpPr txBox="1"/>
          <p:nvPr>
            <p:ph idx="1" type="subTitle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Pratibha Pednekar, Lecturer, VES Polytechnic</a:t>
            </a:r>
            <a:endParaRPr sz="1200"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Date: 02 July2020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b="1" lang="en-US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6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Visibility Mode :- PUBLIC</a:t>
            </a:r>
            <a:endParaRPr/>
          </a:p>
        </p:txBody>
      </p:sp>
      <p:sp>
        <p:nvSpPr>
          <p:cNvPr id="267" name="Google Shape;267;p36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/>
              <a:t>    </a:t>
            </a:r>
            <a:endParaRPr/>
          </a:p>
        </p:txBody>
      </p:sp>
      <p:sp>
        <p:nvSpPr>
          <p:cNvPr id="268" name="Google Shape;268;p36"/>
          <p:cNvSpPr txBox="1"/>
          <p:nvPr/>
        </p:nvSpPr>
        <p:spPr>
          <a:xfrm>
            <a:off x="1707960" y="1681851"/>
            <a:ext cx="7455279" cy="30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6616" lvl="0" marL="356616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01600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67716" lvl="0" marL="35661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67716" lvl="0" marL="35661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9" name="Google Shape;269;p36"/>
          <p:cNvSpPr txBox="1"/>
          <p:nvPr/>
        </p:nvSpPr>
        <p:spPr>
          <a:xfrm>
            <a:off x="9718510" y="4481151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0" name="Google Shape;270;p36"/>
          <p:cNvSpPr/>
          <p:nvPr/>
        </p:nvSpPr>
        <p:spPr>
          <a:xfrm>
            <a:off x="2635060" y="1710326"/>
            <a:ext cx="1943100" cy="16637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1" name="Google Shape;271;p36"/>
          <p:cNvSpPr/>
          <p:nvPr/>
        </p:nvSpPr>
        <p:spPr>
          <a:xfrm>
            <a:off x="6368860" y="1621426"/>
            <a:ext cx="1943100" cy="16637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2" name="Google Shape;272;p36"/>
          <p:cNvSpPr txBox="1"/>
          <p:nvPr/>
        </p:nvSpPr>
        <p:spPr>
          <a:xfrm>
            <a:off x="2787460" y="1913526"/>
            <a:ext cx="147320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Variable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Function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3" name="Google Shape;273;p36"/>
          <p:cNvSpPr txBox="1"/>
          <p:nvPr/>
        </p:nvSpPr>
        <p:spPr>
          <a:xfrm>
            <a:off x="6635560" y="1862726"/>
            <a:ext cx="1473200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Variable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Function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4" name="Google Shape;274;p36"/>
          <p:cNvSpPr txBox="1"/>
          <p:nvPr/>
        </p:nvSpPr>
        <p:spPr>
          <a:xfrm>
            <a:off x="2939860" y="1342026"/>
            <a:ext cx="12446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A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5" name="Google Shape;275;p36"/>
          <p:cNvSpPr txBox="1"/>
          <p:nvPr/>
        </p:nvSpPr>
        <p:spPr>
          <a:xfrm>
            <a:off x="6711760" y="1278526"/>
            <a:ext cx="12446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B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76" name="Google Shape;276;p36"/>
          <p:cNvCxnSpPr/>
          <p:nvPr/>
        </p:nvCxnSpPr>
        <p:spPr>
          <a:xfrm>
            <a:off x="4590860" y="2707276"/>
            <a:ext cx="1790700" cy="44450"/>
          </a:xfrm>
          <a:prstGeom prst="straightConnector1">
            <a:avLst/>
          </a:prstGeom>
          <a:noFill/>
          <a:ln cap="flat" cmpd="sng" w="25400">
            <a:solidFill>
              <a:schemeClr val="accent6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277" name="Google Shape;277;p36"/>
          <p:cNvSpPr/>
          <p:nvPr/>
        </p:nvSpPr>
        <p:spPr>
          <a:xfrm>
            <a:off x="2990660" y="4467258"/>
            <a:ext cx="2540000" cy="49530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20853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B:public A</a:t>
            </a:r>
            <a:endParaRPr b="1"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8" name="Google Shape;278;p36"/>
          <p:cNvSpPr/>
          <p:nvPr/>
        </p:nvSpPr>
        <p:spPr>
          <a:xfrm>
            <a:off x="7181660" y="3297826"/>
            <a:ext cx="508000" cy="7366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20853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9" name="Google Shape;279;p36"/>
          <p:cNvSpPr txBox="1"/>
          <p:nvPr/>
        </p:nvSpPr>
        <p:spPr>
          <a:xfrm>
            <a:off x="7003860" y="4097926"/>
            <a:ext cx="15494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 object;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80" name="Google Shape;280;p36"/>
          <p:cNvCxnSpPr/>
          <p:nvPr/>
        </p:nvCxnSpPr>
        <p:spPr>
          <a:xfrm rot="10800000">
            <a:off x="3841560" y="2065926"/>
            <a:ext cx="3035300" cy="1930400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81" name="Google Shape;281;p36"/>
          <p:cNvCxnSpPr/>
          <p:nvPr/>
        </p:nvCxnSpPr>
        <p:spPr>
          <a:xfrm rot="10800000">
            <a:off x="3574860" y="2726326"/>
            <a:ext cx="3073400" cy="139700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82" name="Google Shape;282;p36"/>
          <p:cNvCxnSpPr>
            <a:endCxn id="283" idx="3"/>
          </p:cNvCxnSpPr>
          <p:nvPr/>
        </p:nvCxnSpPr>
        <p:spPr>
          <a:xfrm rot="10800000">
            <a:off x="3739960" y="3684660"/>
            <a:ext cx="2870100" cy="6165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sp>
        <p:nvSpPr>
          <p:cNvPr id="283" name="Google Shape;283;p36"/>
          <p:cNvSpPr txBox="1"/>
          <p:nvPr/>
        </p:nvSpPr>
        <p:spPr>
          <a:xfrm>
            <a:off x="2711260" y="3499994"/>
            <a:ext cx="10287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Private: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84" name="Google Shape;284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85777" y="1607139"/>
            <a:ext cx="900495" cy="1042987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6"/>
          <p:cNvSpPr txBox="1"/>
          <p:nvPr/>
        </p:nvSpPr>
        <p:spPr>
          <a:xfrm>
            <a:off x="4679760" y="3043826"/>
            <a:ext cx="14859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Accessed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6" name="Google Shape;286;p36"/>
          <p:cNvSpPr txBox="1"/>
          <p:nvPr/>
        </p:nvSpPr>
        <p:spPr>
          <a:xfrm>
            <a:off x="3847910" y="3996326"/>
            <a:ext cx="14859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 Accessed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37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Summery of Visibility Modes</a:t>
            </a:r>
            <a:endParaRPr/>
          </a:p>
        </p:txBody>
      </p:sp>
      <p:sp>
        <p:nvSpPr>
          <p:cNvPr id="293" name="Google Shape;293;p37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4" name="Google Shape;294;p37"/>
          <p:cNvSpPr txBox="1"/>
          <p:nvPr/>
        </p:nvSpPr>
        <p:spPr>
          <a:xfrm>
            <a:off x="1912257" y="1737857"/>
            <a:ext cx="7455279" cy="30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6616" lvl="0" marL="356616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01600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67716" lvl="0" marL="35661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67716" lvl="0" marL="35661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1" i="0" sz="20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295" name="Google Shape;295;p37"/>
          <p:cNvGraphicFramePr/>
          <p:nvPr/>
        </p:nvGraphicFramePr>
        <p:xfrm>
          <a:off x="1874157" y="151233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{5C6E958C-F32F-4DB6-9CDF-42C1440BD4AF}</a:tableStyleId>
              </a:tblPr>
              <a:tblGrid>
                <a:gridCol w="1930400"/>
                <a:gridCol w="1930400"/>
                <a:gridCol w="1930400"/>
                <a:gridCol w="1930400"/>
              </a:tblGrid>
              <a:tr h="566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 hMerge="1"/>
                <a:tc hMerge="1"/>
              </a:tr>
              <a:tr h="566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566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566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56642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296" name="Google Shape;296;p37"/>
          <p:cNvSpPr txBox="1"/>
          <p:nvPr/>
        </p:nvSpPr>
        <p:spPr>
          <a:xfrm>
            <a:off x="2064657" y="17028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7" name="Google Shape;297;p37"/>
          <p:cNvSpPr txBox="1"/>
          <p:nvPr/>
        </p:nvSpPr>
        <p:spPr>
          <a:xfrm>
            <a:off x="2217057" y="18552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8" name="Google Shape;298;p37"/>
          <p:cNvSpPr txBox="1"/>
          <p:nvPr/>
        </p:nvSpPr>
        <p:spPr>
          <a:xfrm>
            <a:off x="2369457" y="20076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9" name="Google Shape;299;p37"/>
          <p:cNvSpPr txBox="1"/>
          <p:nvPr/>
        </p:nvSpPr>
        <p:spPr>
          <a:xfrm>
            <a:off x="2521857" y="21600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0" name="Google Shape;300;p37"/>
          <p:cNvSpPr txBox="1"/>
          <p:nvPr/>
        </p:nvSpPr>
        <p:spPr>
          <a:xfrm>
            <a:off x="2674257" y="23124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1" name="Google Shape;301;p37"/>
          <p:cNvSpPr txBox="1"/>
          <p:nvPr/>
        </p:nvSpPr>
        <p:spPr>
          <a:xfrm>
            <a:off x="2077357" y="2198132"/>
            <a:ext cx="13970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Base Class</a:t>
            </a:r>
            <a:endParaRPr b="1"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2" name="Google Shape;302;p37"/>
          <p:cNvSpPr txBox="1"/>
          <p:nvPr/>
        </p:nvSpPr>
        <p:spPr>
          <a:xfrm>
            <a:off x="4769757" y="1563132"/>
            <a:ext cx="3581400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Derived Class</a:t>
            </a:r>
            <a:endParaRPr b="1" sz="32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3" name="Google Shape;303;p37"/>
          <p:cNvSpPr txBox="1"/>
          <p:nvPr/>
        </p:nvSpPr>
        <p:spPr>
          <a:xfrm>
            <a:off x="3969657" y="2160032"/>
            <a:ext cx="14859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 Mode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4" name="Google Shape;304;p37"/>
          <p:cNvSpPr txBox="1"/>
          <p:nvPr/>
        </p:nvSpPr>
        <p:spPr>
          <a:xfrm>
            <a:off x="5887357" y="2210832"/>
            <a:ext cx="15494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Private Mode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5" name="Google Shape;305;p37"/>
          <p:cNvSpPr txBox="1"/>
          <p:nvPr/>
        </p:nvSpPr>
        <p:spPr>
          <a:xfrm>
            <a:off x="7817757" y="2223532"/>
            <a:ext cx="18161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 Mode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6" name="Google Shape;306;p37"/>
          <p:cNvSpPr txBox="1"/>
          <p:nvPr/>
        </p:nvSpPr>
        <p:spPr>
          <a:xfrm>
            <a:off x="2115457" y="27823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Private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7" name="Google Shape;307;p37"/>
          <p:cNvSpPr txBox="1"/>
          <p:nvPr/>
        </p:nvSpPr>
        <p:spPr>
          <a:xfrm>
            <a:off x="4020457" y="2731532"/>
            <a:ext cx="16002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 Inherited</a:t>
            </a:r>
            <a:endParaRPr b="1" sz="1800">
              <a:solidFill>
                <a:schemeClr val="accent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8" name="Google Shape;308;p37"/>
          <p:cNvSpPr txBox="1"/>
          <p:nvPr/>
        </p:nvSpPr>
        <p:spPr>
          <a:xfrm>
            <a:off x="5925457" y="2782332"/>
            <a:ext cx="16002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 Inherited</a:t>
            </a:r>
            <a:endParaRPr b="1" sz="1800">
              <a:solidFill>
                <a:schemeClr val="accent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9" name="Google Shape;309;p37"/>
          <p:cNvSpPr txBox="1"/>
          <p:nvPr/>
        </p:nvSpPr>
        <p:spPr>
          <a:xfrm>
            <a:off x="7906657" y="2744232"/>
            <a:ext cx="16002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accent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 Inherited</a:t>
            </a:r>
            <a:endParaRPr b="1" sz="1800">
              <a:solidFill>
                <a:schemeClr val="accent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0" name="Google Shape;310;p37"/>
          <p:cNvSpPr txBox="1"/>
          <p:nvPr/>
        </p:nvSpPr>
        <p:spPr>
          <a:xfrm>
            <a:off x="2153557" y="33538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1" name="Google Shape;311;p37"/>
          <p:cNvSpPr txBox="1"/>
          <p:nvPr/>
        </p:nvSpPr>
        <p:spPr>
          <a:xfrm>
            <a:off x="4045857" y="33157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A0D1F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</a:t>
            </a:r>
            <a:endParaRPr b="1" sz="1800">
              <a:solidFill>
                <a:srgbClr val="A0D1F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2" name="Google Shape;312;p37"/>
          <p:cNvSpPr txBox="1"/>
          <p:nvPr/>
        </p:nvSpPr>
        <p:spPr>
          <a:xfrm>
            <a:off x="5938157" y="32776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Private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3" name="Google Shape;313;p37"/>
          <p:cNvSpPr txBox="1"/>
          <p:nvPr/>
        </p:nvSpPr>
        <p:spPr>
          <a:xfrm>
            <a:off x="7932057" y="32903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A0D1F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</a:t>
            </a:r>
            <a:endParaRPr/>
          </a:p>
        </p:txBody>
      </p:sp>
      <p:sp>
        <p:nvSpPr>
          <p:cNvPr id="314" name="Google Shape;314;p37"/>
          <p:cNvSpPr txBox="1"/>
          <p:nvPr/>
        </p:nvSpPr>
        <p:spPr>
          <a:xfrm>
            <a:off x="2102757" y="38872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5" name="Google Shape;315;p37"/>
          <p:cNvSpPr txBox="1"/>
          <p:nvPr/>
        </p:nvSpPr>
        <p:spPr>
          <a:xfrm>
            <a:off x="4020457" y="38745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6" name="Google Shape;316;p37"/>
          <p:cNvSpPr txBox="1"/>
          <p:nvPr/>
        </p:nvSpPr>
        <p:spPr>
          <a:xfrm>
            <a:off x="6001657" y="38618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Private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7" name="Google Shape;317;p37"/>
          <p:cNvSpPr txBox="1"/>
          <p:nvPr/>
        </p:nvSpPr>
        <p:spPr>
          <a:xfrm>
            <a:off x="7855857" y="3899932"/>
            <a:ext cx="13970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A0D1F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/>
          <p:nvPr>
            <p:ph type="ctrTitle"/>
          </p:nvPr>
        </p:nvSpPr>
        <p:spPr>
          <a:xfrm>
            <a:off x="776288" y="1954213"/>
            <a:ext cx="4752315" cy="9794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Unit 03 :</a:t>
            </a:r>
            <a:br>
              <a:rPr lang="en-US"/>
            </a:br>
            <a:r>
              <a:rPr lang="en-US">
                <a:solidFill>
                  <a:srgbClr val="2E2E38"/>
                </a:solidFill>
              </a:rPr>
              <a:t> </a:t>
            </a:r>
            <a:r>
              <a:rPr lang="en-US"/>
              <a:t>Implement Inheritance in c++</a:t>
            </a:r>
            <a:endParaRPr/>
          </a:p>
        </p:txBody>
      </p:sp>
      <p:sp>
        <p:nvSpPr>
          <p:cNvPr id="144" name="Google Shape;144;p28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45" name="Google Shape;145;p28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46" name="Google Shape;14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/>
          <p:nvPr>
            <p:ph type="ctrTitle"/>
          </p:nvPr>
        </p:nvSpPr>
        <p:spPr>
          <a:xfrm>
            <a:off x="776288" y="1463041"/>
            <a:ext cx="5850143" cy="14706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Unit Outcome 1 : Explain given Type of Inheritance based on charasteristic </a:t>
            </a:r>
            <a:br>
              <a:rPr lang="en-US" sz="3200"/>
            </a:br>
            <a:r>
              <a:rPr lang="en-US" sz="3200"/>
              <a:t>Unit Outcome 2 : Implement given type of Inheritance in c++ Program</a:t>
            </a:r>
            <a:endParaRPr/>
          </a:p>
        </p:txBody>
      </p:sp>
      <p:sp>
        <p:nvSpPr>
          <p:cNvPr id="153" name="Google Shape;153;p29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54" name="Google Shape;154;p29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55" name="Google Shape;155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/>
          <p:nvPr>
            <p:ph type="ctrTitle"/>
          </p:nvPr>
        </p:nvSpPr>
        <p:spPr>
          <a:xfrm>
            <a:off x="776288" y="1954213"/>
            <a:ext cx="5850143" cy="137983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Outcome 2 : student should able to understand different visibility mode and it's effect</a:t>
            </a:r>
            <a:endParaRPr/>
          </a:p>
        </p:txBody>
      </p:sp>
      <p:sp>
        <p:nvSpPr>
          <p:cNvPr id="162" name="Google Shape;162;p30"/>
          <p:cNvSpPr txBox="1"/>
          <p:nvPr>
            <p:ph idx="2" type="body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63" name="Google Shape;163;p30"/>
          <p:cNvSpPr txBox="1"/>
          <p:nvPr>
            <p:ph idx="3" type="body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descr="C:\Users\sameer pednekar\Downloads\since colorlogo.jpg" id="164" name="Google Shape;16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we will learn today </a:t>
            </a:r>
            <a:endParaRPr/>
          </a:p>
        </p:txBody>
      </p:sp>
      <p:graphicFrame>
        <p:nvGraphicFramePr>
          <p:cNvPr id="170" name="Google Shape;170;p31"/>
          <p:cNvGraphicFramePr/>
          <p:nvPr/>
        </p:nvGraphicFramePr>
        <p:xfrm>
          <a:off x="609600" y="1138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{8F60BE49-D22E-493D-96EA-546D5F8552DD}</a:tableStyleId>
              </a:tblPr>
              <a:tblGrid>
                <a:gridCol w="604525"/>
                <a:gridCol w="4219775"/>
              </a:tblGrid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/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800" u="none" cap="none" strike="noStrik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Visibility Mode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Inter-Regular"/>
                        <a:buNone/>
                      </a:pPr>
                      <a:r>
                        <a:t/>
                      </a:r>
                      <a:endParaRPr b="0" sz="18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90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-Regular"/>
                        <a:buNone/>
                      </a:pPr>
                      <a:r>
                        <a:t/>
                      </a:r>
                      <a:endParaRPr b="0" sz="1600" u="none" cap="none" strike="noStrik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T="0" marB="0" marR="0" marL="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71" name="Google Shape;171;p31"/>
          <p:cNvSpPr txBox="1"/>
          <p:nvPr>
            <p:ph idx="1" type="body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72" name="Google Shape;172;p31"/>
          <p:cNvSpPr txBox="1"/>
          <p:nvPr>
            <p:ph idx="2" type="body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73" name="Google Shape;173;p31"/>
          <p:cNvSpPr txBox="1"/>
          <p:nvPr>
            <p:ph idx="4" type="body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74" name="Google Shape;174;p31"/>
          <p:cNvSpPr txBox="1"/>
          <p:nvPr>
            <p:ph idx="5" type="body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 Visibility mode,public,private,protected</a:t>
            </a:r>
            <a:endParaRPr/>
          </a:p>
        </p:txBody>
      </p:sp>
      <p:pic>
        <p:nvPicPr>
          <p:cNvPr descr="C:\Users\sameer pednekar\Downloads\since colorlogo.jpg" id="175" name="Google Shape;175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/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81" name="Google Shape;181;p32"/>
          <p:cNvSpPr txBox="1"/>
          <p:nvPr>
            <p:ph idx="1" type="body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2" name="Google Shape;182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83" name="Google Shape;183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pic>
        <p:nvPicPr>
          <p:cNvPr id="184" name="Google Shape;184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93034" y="1603717"/>
            <a:ext cx="7061981" cy="43047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3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Visibility Mode</a:t>
            </a:r>
            <a:endParaRPr/>
          </a:p>
        </p:txBody>
      </p:sp>
      <p:sp>
        <p:nvSpPr>
          <p:cNvPr id="191" name="Google Shape;191;p33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2" name="Google Shape;192;p33"/>
          <p:cNvSpPr txBox="1"/>
          <p:nvPr/>
        </p:nvSpPr>
        <p:spPr>
          <a:xfrm>
            <a:off x="8543950" y="4612325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fld id="{00000000-1234-1234-1234-123412341234}" type="slidenum">
              <a:rPr b="0" i="0" lang="en-US" sz="1800" u="none" cap="none" strike="noStrik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rPr>
              <a:t>‹#›</a:t>
            </a:fld>
            <a:endParaRPr b="0" i="0" sz="1800" u="none" cap="none" strike="noStrike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93" name="Google Shape;193;p33"/>
          <p:cNvSpPr txBox="1"/>
          <p:nvPr/>
        </p:nvSpPr>
        <p:spPr>
          <a:xfrm>
            <a:off x="533400" y="1813025"/>
            <a:ext cx="7455279" cy="30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6616" lvl="0" marL="356616" marR="0" rtl="0" algn="l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7716" lvl="0" marL="356616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01600" marR="0" rtl="0" algn="l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7716" lvl="0" marL="35661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67716" lvl="0" marL="35661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4" name="Google Shape;194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91751" y="1892300"/>
            <a:ext cx="1690123" cy="264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54220" y="1966913"/>
            <a:ext cx="2161462" cy="25034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09133" y="2132012"/>
            <a:ext cx="1620053" cy="2401888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3"/>
          <p:cNvSpPr txBox="1"/>
          <p:nvPr/>
        </p:nvSpPr>
        <p:spPr>
          <a:xfrm>
            <a:off x="1591751" y="4764732"/>
            <a:ext cx="2106217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6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Private</a:t>
            </a:r>
            <a:endParaRPr b="1" sz="36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98" name="Google Shape;198;p33"/>
          <p:cNvSpPr txBox="1"/>
          <p:nvPr/>
        </p:nvSpPr>
        <p:spPr>
          <a:xfrm>
            <a:off x="7467250" y="4646992"/>
            <a:ext cx="1948432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Public</a:t>
            </a:r>
            <a:endParaRPr b="1" sz="3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99" name="Google Shape;199;p33"/>
          <p:cNvSpPr txBox="1"/>
          <p:nvPr/>
        </p:nvSpPr>
        <p:spPr>
          <a:xfrm>
            <a:off x="4667085" y="4701232"/>
            <a:ext cx="2299771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Protected</a:t>
            </a:r>
            <a:endParaRPr b="1" sz="32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4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1800">
                <a:latin typeface="Times New Roman"/>
                <a:ea typeface="Times New Roman"/>
                <a:cs typeface="Times New Roman"/>
                <a:sym typeface="Times New Roman"/>
              </a:rPr>
              <a:t>Visibility Mode:- PRIVATE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6" name="Google Shape;206;p34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t/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355600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t/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55600" lvl="0" marL="355600" rtl="0" algn="l">
              <a:spcBef>
                <a:spcPts val="320"/>
              </a:spcBef>
              <a:spcAft>
                <a:spcPts val="0"/>
              </a:spcAft>
              <a:buSzPts val="1120"/>
              <a:buNone/>
            </a:pPr>
            <a:r>
              <a:rPr lang="en-US" sz="1600"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7" name="Google Shape;207;p34"/>
          <p:cNvSpPr txBox="1"/>
          <p:nvPr/>
        </p:nvSpPr>
        <p:spPr>
          <a:xfrm>
            <a:off x="10334650" y="4975691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8" name="Google Shape;208;p34"/>
          <p:cNvSpPr txBox="1"/>
          <p:nvPr/>
        </p:nvSpPr>
        <p:spPr>
          <a:xfrm>
            <a:off x="2324100" y="2176391"/>
            <a:ext cx="7455279" cy="30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6616" lvl="0" marL="356616" marR="0" rtl="0" algn="l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496" lvl="0" marL="356616" marR="0" rtl="0" algn="l">
              <a:lnSpc>
                <a:spcPct val="15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01600" marR="0" rtl="0" algn="l">
              <a:lnSpc>
                <a:spcPct val="15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496" lvl="0" marL="356616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85496" lvl="0" marL="356616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9" name="Google Shape;209;p34"/>
          <p:cNvSpPr/>
          <p:nvPr/>
        </p:nvSpPr>
        <p:spPr>
          <a:xfrm>
            <a:off x="2324101" y="1824176"/>
            <a:ext cx="2354766" cy="2040673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0" name="Google Shape;210;p34"/>
          <p:cNvSpPr/>
          <p:nvPr/>
        </p:nvSpPr>
        <p:spPr>
          <a:xfrm>
            <a:off x="6637764" y="1824177"/>
            <a:ext cx="2127864" cy="2014654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1" name="Google Shape;211;p34"/>
          <p:cNvSpPr txBox="1"/>
          <p:nvPr/>
        </p:nvSpPr>
        <p:spPr>
          <a:xfrm>
            <a:off x="2854093" y="1824176"/>
            <a:ext cx="114454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A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2" name="Google Shape;212;p34"/>
          <p:cNvSpPr txBox="1"/>
          <p:nvPr/>
        </p:nvSpPr>
        <p:spPr>
          <a:xfrm>
            <a:off x="7020623" y="1813025"/>
            <a:ext cx="108166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B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13" name="Google Shape;213;p34"/>
          <p:cNvCxnSpPr/>
          <p:nvPr/>
        </p:nvCxnSpPr>
        <p:spPr>
          <a:xfrm>
            <a:off x="4678866" y="3169089"/>
            <a:ext cx="2025806" cy="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sp>
        <p:nvSpPr>
          <p:cNvPr id="214" name="Google Shape;214;p34"/>
          <p:cNvSpPr txBox="1"/>
          <p:nvPr/>
        </p:nvSpPr>
        <p:spPr>
          <a:xfrm>
            <a:off x="2854093" y="2560156"/>
            <a:ext cx="1505414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A87E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Variable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A87E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A87E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A87E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Function</a:t>
            </a:r>
            <a:endParaRPr sz="1800">
              <a:solidFill>
                <a:srgbClr val="A87E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5" name="Google Shape;215;p34"/>
          <p:cNvSpPr txBox="1"/>
          <p:nvPr/>
        </p:nvSpPr>
        <p:spPr>
          <a:xfrm>
            <a:off x="6827335" y="2467229"/>
            <a:ext cx="1505414" cy="1107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A87E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Variable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A87E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A87E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A87EF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Function</a:t>
            </a:r>
            <a:endParaRPr sz="1800">
              <a:solidFill>
                <a:srgbClr val="A87EF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6" name="Google Shape;216;p34"/>
          <p:cNvSpPr txBox="1"/>
          <p:nvPr/>
        </p:nvSpPr>
        <p:spPr>
          <a:xfrm>
            <a:off x="2555798" y="2233054"/>
            <a:ext cx="103024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Private: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7" name="Google Shape;217;p34"/>
          <p:cNvSpPr txBox="1"/>
          <p:nvPr/>
        </p:nvSpPr>
        <p:spPr>
          <a:xfrm>
            <a:off x="6704672" y="2233054"/>
            <a:ext cx="117459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Private: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8" name="Google Shape;218;p34"/>
          <p:cNvSpPr txBox="1"/>
          <p:nvPr/>
        </p:nvSpPr>
        <p:spPr>
          <a:xfrm>
            <a:off x="2649344" y="3004966"/>
            <a:ext cx="936702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Public:</a:t>
            </a:r>
            <a:endParaRPr b="1"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9" name="Google Shape;219;p34"/>
          <p:cNvSpPr txBox="1"/>
          <p:nvPr/>
        </p:nvSpPr>
        <p:spPr>
          <a:xfrm>
            <a:off x="6745559" y="2864956"/>
            <a:ext cx="936702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Public:</a:t>
            </a:r>
            <a:endParaRPr b="1"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20" name="Google Shape;220;p34"/>
          <p:cNvCxnSpPr/>
          <p:nvPr/>
        </p:nvCxnSpPr>
        <p:spPr>
          <a:xfrm>
            <a:off x="8102291" y="3853698"/>
            <a:ext cx="278780" cy="747132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221" name="Google Shape;221;p34"/>
          <p:cNvSpPr txBox="1"/>
          <p:nvPr/>
        </p:nvSpPr>
        <p:spPr>
          <a:xfrm>
            <a:off x="7879266" y="4690039"/>
            <a:ext cx="1349298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 Object</a:t>
            </a:r>
            <a:endParaRPr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2" name="Google Shape;222;p34"/>
          <p:cNvSpPr/>
          <p:nvPr/>
        </p:nvSpPr>
        <p:spPr>
          <a:xfrm>
            <a:off x="3543300" y="4274966"/>
            <a:ext cx="3022600" cy="44450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20853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B : private A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23" name="Google Shape;223;p34"/>
          <p:cNvCxnSpPr/>
          <p:nvPr/>
        </p:nvCxnSpPr>
        <p:spPr>
          <a:xfrm>
            <a:off x="2705100" y="3144177"/>
            <a:ext cx="623848" cy="59333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224" name="Google Shape;224;p34"/>
          <p:cNvSpPr txBox="1"/>
          <p:nvPr/>
        </p:nvSpPr>
        <p:spPr>
          <a:xfrm>
            <a:off x="3492500" y="2999812"/>
            <a:ext cx="86700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private</a:t>
            </a:r>
            <a:endParaRPr b="1" sz="1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5" name="Google Shape;225;p34"/>
          <p:cNvSpPr/>
          <p:nvPr/>
        </p:nvSpPr>
        <p:spPr>
          <a:xfrm>
            <a:off x="2705100" y="3982865"/>
            <a:ext cx="2108200" cy="992825"/>
          </a:xfrm>
          <a:prstGeom prst="rect">
            <a:avLst/>
          </a:prstGeom>
          <a:gradFill>
            <a:gsLst>
              <a:gs pos="0">
                <a:srgbClr val="B1A5E4"/>
              </a:gs>
              <a:gs pos="35000">
                <a:srgbClr val="C8C1E9"/>
              </a:gs>
              <a:gs pos="100000">
                <a:srgbClr val="EAE6F8"/>
              </a:gs>
            </a:gsLst>
            <a:lin ang="16200000" scaled="0"/>
          </a:gradFill>
          <a:ln cap="flat" cmpd="sng" w="9525">
            <a:solidFill>
              <a:srgbClr val="3A0C88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 become Private</a:t>
            </a:r>
            <a:endParaRPr b="1"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26" name="Google Shape;226;p34"/>
          <p:cNvCxnSpPr/>
          <p:nvPr/>
        </p:nvCxnSpPr>
        <p:spPr>
          <a:xfrm rot="10800000">
            <a:off x="3975100" y="2585866"/>
            <a:ext cx="4381500" cy="2006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27" name="Google Shape;227;p34"/>
          <p:cNvCxnSpPr/>
          <p:nvPr/>
        </p:nvCxnSpPr>
        <p:spPr>
          <a:xfrm rot="10800000">
            <a:off x="4359507" y="3203510"/>
            <a:ext cx="3895493" cy="1477856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cxnSp>
        <p:nvCxnSpPr>
          <p:cNvPr id="228" name="Google Shape;228;p34"/>
          <p:cNvCxnSpPr>
            <a:stCxn id="221" idx="1"/>
            <a:endCxn id="225" idx="3"/>
          </p:cNvCxnSpPr>
          <p:nvPr/>
        </p:nvCxnSpPr>
        <p:spPr>
          <a:xfrm rot="10800000">
            <a:off x="4813266" y="4479272"/>
            <a:ext cx="3066000" cy="4416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sp>
        <p:nvSpPr>
          <p:cNvPr id="229" name="Google Shape;229;p34"/>
          <p:cNvSpPr txBox="1"/>
          <p:nvPr/>
        </p:nvSpPr>
        <p:spPr>
          <a:xfrm>
            <a:off x="4813300" y="3868566"/>
            <a:ext cx="14732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 accessed</a:t>
            </a:r>
            <a:endParaRPr b="1" sz="18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30" name="Google Shape;230;p34"/>
          <p:cNvCxnSpPr/>
          <p:nvPr/>
        </p:nvCxnSpPr>
        <p:spPr>
          <a:xfrm flipH="1">
            <a:off x="4084135" y="3550194"/>
            <a:ext cx="2743200" cy="5080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</p:cxnSp>
      <p:sp>
        <p:nvSpPr>
          <p:cNvPr id="231" name="Google Shape;231;p34"/>
          <p:cNvSpPr txBox="1"/>
          <p:nvPr/>
        </p:nvSpPr>
        <p:spPr>
          <a:xfrm>
            <a:off x="4953000" y="3550194"/>
            <a:ext cx="14224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Accessed</a:t>
            </a:r>
            <a:endParaRPr b="1" sz="12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32" name="Google Shape;232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40685" y="1823867"/>
            <a:ext cx="739428" cy="1155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5"/>
          <p:cNvSpPr txBox="1"/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/>
            </a:br>
            <a:r>
              <a:rPr lang="en-US"/>
              <a:t>Visibility Mode :- PROTECTED</a:t>
            </a:r>
            <a:endParaRPr/>
          </a:p>
        </p:txBody>
      </p:sp>
      <p:sp>
        <p:nvSpPr>
          <p:cNvPr id="239" name="Google Shape;239;p35"/>
          <p:cNvSpPr txBox="1"/>
          <p:nvPr>
            <p:ph idx="1" type="body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355600" rtl="0" algn="l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-355600" lvl="0" marL="355600" rtl="0" algn="l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US"/>
              <a:t>		</a:t>
            </a:r>
            <a:endParaRPr/>
          </a:p>
        </p:txBody>
      </p:sp>
      <p:sp>
        <p:nvSpPr>
          <p:cNvPr id="240" name="Google Shape;240;p35"/>
          <p:cNvSpPr txBox="1"/>
          <p:nvPr/>
        </p:nvSpPr>
        <p:spPr>
          <a:xfrm>
            <a:off x="2070100" y="1752600"/>
            <a:ext cx="7455279" cy="30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6616" lvl="0" marL="356616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01600" marR="0" rtl="0" algn="l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76606" lvl="0" marL="356616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76606" lvl="0" marL="356616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1" name="Google Shape;241;p35"/>
          <p:cNvSpPr txBox="1"/>
          <p:nvPr/>
        </p:nvSpPr>
        <p:spPr>
          <a:xfrm>
            <a:off x="10080650" y="4551900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Times New Roman"/>
              <a:buNone/>
            </a:pPr>
            <a:fld id="{00000000-1234-1234-1234-123412341234}" type="slidenum">
              <a:rPr b="0" i="0" lang="en-US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6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2" name="Google Shape;242;p35"/>
          <p:cNvSpPr/>
          <p:nvPr/>
        </p:nvSpPr>
        <p:spPr>
          <a:xfrm>
            <a:off x="2781300" y="2035075"/>
            <a:ext cx="1879600" cy="17653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3" name="Google Shape;243;p35"/>
          <p:cNvSpPr/>
          <p:nvPr/>
        </p:nvSpPr>
        <p:spPr>
          <a:xfrm>
            <a:off x="6540500" y="2035075"/>
            <a:ext cx="1879600" cy="1765300"/>
          </a:xfrm>
          <a:prstGeom prst="rect">
            <a:avLst/>
          </a:prstGeom>
          <a:solidFill>
            <a:schemeClr val="dk1"/>
          </a:solidFill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4" name="Google Shape;244;p35"/>
          <p:cNvSpPr txBox="1"/>
          <p:nvPr/>
        </p:nvSpPr>
        <p:spPr>
          <a:xfrm>
            <a:off x="2882900" y="2238276"/>
            <a:ext cx="1587500" cy="13542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Variable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Function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5" name="Google Shape;245;p35"/>
          <p:cNvSpPr txBox="1"/>
          <p:nvPr/>
        </p:nvSpPr>
        <p:spPr>
          <a:xfrm>
            <a:off x="6705600" y="2276375"/>
            <a:ext cx="1384300" cy="15696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Variable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Public: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Function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6" name="Google Shape;246;p35"/>
          <p:cNvSpPr txBox="1"/>
          <p:nvPr/>
        </p:nvSpPr>
        <p:spPr>
          <a:xfrm>
            <a:off x="3073400" y="1679475"/>
            <a:ext cx="12827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A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7" name="Google Shape;247;p35"/>
          <p:cNvSpPr txBox="1"/>
          <p:nvPr/>
        </p:nvSpPr>
        <p:spPr>
          <a:xfrm>
            <a:off x="6845300" y="1692175"/>
            <a:ext cx="12827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B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48" name="Google Shape;248;p35"/>
          <p:cNvCxnSpPr/>
          <p:nvPr/>
        </p:nvCxnSpPr>
        <p:spPr>
          <a:xfrm>
            <a:off x="4660900" y="3051075"/>
            <a:ext cx="1879600" cy="25400"/>
          </a:xfrm>
          <a:prstGeom prst="straightConnector1">
            <a:avLst/>
          </a:prstGeom>
          <a:noFill/>
          <a:ln cap="flat" cmpd="sng" w="25400">
            <a:solidFill>
              <a:schemeClr val="accent6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249" name="Google Shape;249;p35"/>
          <p:cNvSpPr/>
          <p:nvPr/>
        </p:nvSpPr>
        <p:spPr>
          <a:xfrm>
            <a:off x="3606800" y="5082900"/>
            <a:ext cx="3467100" cy="52070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20853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Class B:protected A</a:t>
            </a:r>
            <a:endParaRPr sz="2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0" name="Google Shape;250;p35"/>
          <p:cNvSpPr/>
          <p:nvPr/>
        </p:nvSpPr>
        <p:spPr>
          <a:xfrm>
            <a:off x="7454900" y="3825775"/>
            <a:ext cx="342900" cy="5588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25400">
            <a:solidFill>
              <a:srgbClr val="20853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1" name="Google Shape;251;p35"/>
          <p:cNvSpPr txBox="1"/>
          <p:nvPr/>
        </p:nvSpPr>
        <p:spPr>
          <a:xfrm>
            <a:off x="7124700" y="4486175"/>
            <a:ext cx="14224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 object</a:t>
            </a:r>
            <a:endParaRPr sz="16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52" name="Google Shape;252;p35"/>
          <p:cNvCxnSpPr/>
          <p:nvPr/>
        </p:nvCxnSpPr>
        <p:spPr>
          <a:xfrm>
            <a:off x="2933700" y="3094617"/>
            <a:ext cx="673100" cy="41728"/>
          </a:xfrm>
          <a:prstGeom prst="straightConnector1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253" name="Google Shape;253;p35"/>
          <p:cNvSpPr txBox="1"/>
          <p:nvPr/>
        </p:nvSpPr>
        <p:spPr>
          <a:xfrm>
            <a:off x="3606800" y="2945845"/>
            <a:ext cx="10033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Protected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4" name="Google Shape;254;p35"/>
          <p:cNvSpPr/>
          <p:nvPr/>
        </p:nvSpPr>
        <p:spPr>
          <a:xfrm>
            <a:off x="2235200" y="3899971"/>
            <a:ext cx="2146300" cy="586204"/>
          </a:xfrm>
          <a:prstGeom prst="rect">
            <a:avLst/>
          </a:prstGeom>
          <a:gradFill>
            <a:gsLst>
              <a:gs pos="0">
                <a:srgbClr val="9CF9F9"/>
              </a:gs>
              <a:gs pos="35000">
                <a:srgbClr val="BBFAF7"/>
              </a:gs>
              <a:gs pos="100000">
                <a:srgbClr val="E3FFFB"/>
              </a:gs>
            </a:gsLst>
            <a:lin ang="16200000" scaled="0"/>
          </a:gradFill>
          <a:ln cap="flat" cmpd="sng" w="9525">
            <a:solidFill>
              <a:srgbClr val="22ABA9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Private remains private</a:t>
            </a:r>
            <a:endParaRPr b="1" sz="16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5" name="Google Shape;255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41721" y="1944587"/>
            <a:ext cx="746317" cy="110648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6" name="Google Shape;256;p35"/>
          <p:cNvCxnSpPr/>
          <p:nvPr/>
        </p:nvCxnSpPr>
        <p:spPr>
          <a:xfrm rot="10800000">
            <a:off x="3924300" y="2428775"/>
            <a:ext cx="3365500" cy="1828800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57" name="Google Shape;257;p35"/>
          <p:cNvCxnSpPr/>
          <p:nvPr/>
        </p:nvCxnSpPr>
        <p:spPr>
          <a:xfrm rot="10800000">
            <a:off x="4356100" y="3279675"/>
            <a:ext cx="2921000" cy="1206500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cxnSp>
        <p:nvCxnSpPr>
          <p:cNvPr id="258" name="Google Shape;258;p35"/>
          <p:cNvCxnSpPr>
            <a:stCxn id="251" idx="1"/>
          </p:cNvCxnSpPr>
          <p:nvPr/>
        </p:nvCxnSpPr>
        <p:spPr>
          <a:xfrm rot="10800000">
            <a:off x="4356000" y="4054252"/>
            <a:ext cx="2768700" cy="601200"/>
          </a:xfrm>
          <a:prstGeom prst="straightConnector1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med" w="med" type="stealth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sp>
        <p:nvSpPr>
          <p:cNvPr id="259" name="Google Shape;259;p35"/>
          <p:cNvSpPr txBox="1"/>
          <p:nvPr/>
        </p:nvSpPr>
        <p:spPr>
          <a:xfrm>
            <a:off x="4813300" y="3279675"/>
            <a:ext cx="11176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Accessed</a:t>
            </a:r>
            <a:endParaRPr b="1"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0" name="Google Shape;260;p35"/>
          <p:cNvSpPr txBox="1"/>
          <p:nvPr/>
        </p:nvSpPr>
        <p:spPr>
          <a:xfrm>
            <a:off x="4483100" y="4295675"/>
            <a:ext cx="14986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 Accessed</a:t>
            </a:r>
            <a:endParaRPr b="1" sz="1600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2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